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Dielectric Heating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(Industrial Electronics)</a:t>
            </a:r>
          </a:p>
          <a:p>
            <a:r>
              <a:rPr lang="en-US" dirty="0" smtClean="0"/>
              <a:t>Engr. M. </a:t>
            </a:r>
            <a:r>
              <a:rPr lang="en-US" dirty="0" err="1" smtClean="0"/>
              <a:t>Laiq</a:t>
            </a:r>
            <a:r>
              <a:rPr lang="en-US" dirty="0" smtClean="0"/>
              <a:t> Ur </a:t>
            </a:r>
            <a:r>
              <a:rPr lang="en-US" dirty="0" err="1" smtClean="0"/>
              <a:t>Rahman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Sources of High Frequency Supply for Dielectric Heating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30000"/>
          </a:blip>
          <a:srcRect/>
          <a:stretch>
            <a:fillRect/>
          </a:stretch>
        </p:blipFill>
        <p:spPr bwMode="auto">
          <a:xfrm rot="5400000">
            <a:off x="2095502" y="-571500"/>
            <a:ext cx="4952999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Sources of High Frequency Supply for Dielectric 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ripple components are minimized by the use of an LC filter.</a:t>
            </a:r>
          </a:p>
          <a:p>
            <a:r>
              <a:rPr lang="en-US" dirty="0" smtClean="0"/>
              <a:t>This ripple free high voltage dc is fed to an RF oscillator.</a:t>
            </a:r>
          </a:p>
          <a:p>
            <a:r>
              <a:rPr lang="en-US" dirty="0" smtClean="0"/>
              <a:t>This RF oscillator produces high frequency, i.e., about 1MHz or above.</a:t>
            </a:r>
          </a:p>
          <a:p>
            <a:r>
              <a:rPr lang="en-US" dirty="0" smtClean="0"/>
              <a:t>Since the energy conversion takes place throughout the work piece, the heating effect is uniform.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Dielectric Heating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dielectric loss is given by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i="1" dirty="0" smtClean="0"/>
              <a:t>P = E</a:t>
            </a:r>
            <a:r>
              <a:rPr lang="en-US" i="1" baseline="30000" dirty="0" smtClean="0"/>
              <a:t>2</a:t>
            </a:r>
            <a:r>
              <a:rPr lang="en-US" i="1" dirty="0" smtClean="0"/>
              <a:t>*2*</a:t>
            </a:r>
            <a:r>
              <a:rPr lang="el-GR" i="1" dirty="0" smtClean="0"/>
              <a:t>π</a:t>
            </a:r>
            <a:r>
              <a:rPr lang="en-US" i="1" dirty="0" smtClean="0"/>
              <a:t>*f*A*K</a:t>
            </a:r>
            <a:r>
              <a:rPr lang="en-US" i="1" baseline="-25000" dirty="0" smtClean="0"/>
              <a:t>0</a:t>
            </a:r>
            <a:r>
              <a:rPr lang="en-US" i="1" dirty="0" smtClean="0"/>
              <a:t>*K</a:t>
            </a:r>
            <a:r>
              <a:rPr lang="en-US" i="1" baseline="-25000" dirty="0" smtClean="0"/>
              <a:t>r</a:t>
            </a:r>
            <a:r>
              <a:rPr lang="en-US" i="1" dirty="0" smtClean="0"/>
              <a:t>*</a:t>
            </a:r>
            <a:r>
              <a:rPr lang="el-GR" i="1" dirty="0" smtClean="0"/>
              <a:t>δ</a:t>
            </a:r>
            <a:r>
              <a:rPr lang="en-US" i="1" dirty="0" smtClean="0"/>
              <a:t> / 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Where</a:t>
            </a:r>
          </a:p>
          <a:p>
            <a:pPr>
              <a:buNone/>
            </a:pPr>
            <a:r>
              <a:rPr lang="en-US" dirty="0" smtClean="0"/>
              <a:t>      A  is area of electrode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i="1" dirty="0" smtClean="0"/>
              <a:t>K</a:t>
            </a:r>
            <a:r>
              <a:rPr lang="en-US" i="1" baseline="-25000" dirty="0" smtClean="0"/>
              <a:t>0</a:t>
            </a:r>
            <a:r>
              <a:rPr lang="en-US" dirty="0" smtClean="0"/>
              <a:t> is absolute permittivity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i="1" dirty="0" smtClean="0"/>
              <a:t>K</a:t>
            </a:r>
            <a:r>
              <a:rPr lang="en-US" i="1" baseline="-25000" dirty="0" smtClean="0"/>
              <a:t>r </a:t>
            </a:r>
            <a:r>
              <a:rPr lang="en-US" dirty="0" smtClean="0"/>
              <a:t> is relative permittivity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l-GR" i="1" dirty="0" smtClean="0"/>
              <a:t>δ</a:t>
            </a:r>
            <a:r>
              <a:rPr lang="en-US" dirty="0" smtClean="0"/>
              <a:t>   is phase angle (complement of power factor angle</a:t>
            </a:r>
          </a:p>
          <a:p>
            <a:pPr>
              <a:buNone/>
            </a:pPr>
            <a:r>
              <a:rPr lang="en-US" dirty="0" smtClean="0"/>
              <a:t>      d   is distance between electrodes.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affecting Dielectric 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amount of heat generated is directly proportional to</a:t>
            </a:r>
          </a:p>
          <a:p>
            <a:pPr lvl="1"/>
            <a:r>
              <a:rPr lang="en-US" dirty="0" smtClean="0"/>
              <a:t>Square of the Supply Voltage</a:t>
            </a:r>
          </a:p>
          <a:p>
            <a:pPr lvl="1"/>
            <a:r>
              <a:rPr lang="en-US" dirty="0" smtClean="0"/>
              <a:t>Frequency</a:t>
            </a:r>
          </a:p>
          <a:p>
            <a:pPr lvl="1"/>
            <a:r>
              <a:rPr lang="en-US" dirty="0" smtClean="0"/>
              <a:t>Area of the electrode plates</a:t>
            </a:r>
          </a:p>
          <a:p>
            <a:pPr lvl="1"/>
            <a:r>
              <a:rPr lang="en-US" dirty="0" smtClean="0"/>
              <a:t>Relative permittivity of dielectric</a:t>
            </a:r>
          </a:p>
          <a:p>
            <a:pPr lvl="1"/>
            <a:r>
              <a:rPr lang="en-US" dirty="0" smtClean="0"/>
              <a:t>Power factor</a:t>
            </a:r>
          </a:p>
          <a:p>
            <a:r>
              <a:rPr lang="en-US" dirty="0" smtClean="0"/>
              <a:t>And inversely proportional to</a:t>
            </a:r>
          </a:p>
          <a:p>
            <a:pPr lvl="1"/>
            <a:r>
              <a:rPr lang="en-US" dirty="0" smtClean="0"/>
              <a:t>Distance between two electrodes.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Salient Features of Dielectric 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As far as possible, a uniform electric field should be employed. For this, the two essential conditions are</a:t>
            </a:r>
          </a:p>
          <a:p>
            <a:pPr lvl="1"/>
            <a:r>
              <a:rPr lang="en-US" dirty="0" smtClean="0"/>
              <a:t>The electrodes should be larger than the size of job</a:t>
            </a:r>
          </a:p>
          <a:p>
            <a:pPr lvl="1"/>
            <a:r>
              <a:rPr lang="en-US" dirty="0" smtClean="0"/>
              <a:t>The length of electrodes should be more than the distance between them.</a:t>
            </a:r>
          </a:p>
          <a:p>
            <a:r>
              <a:rPr lang="en-US" dirty="0" smtClean="0"/>
              <a:t>There is a limit up to which the supply voltage should be limited to avoid corona and arcing effect.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Salient Features of Dielectric 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charge must touch each plate. There should be no air gap between the electrodes which will otherwise introduce series capacitance and cause loss of efficiency.</a:t>
            </a:r>
          </a:p>
          <a:p>
            <a:r>
              <a:rPr lang="en-US" dirty="0" smtClean="0"/>
              <a:t>In case of heating non conducting material, dielectric heating is the most efficient method for uniform heating.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method is extensively used in plastic and wood industries.</a:t>
            </a:r>
          </a:p>
          <a:p>
            <a:r>
              <a:rPr lang="en-US" dirty="0" smtClean="0"/>
              <a:t>It is specially of immense utility where multiply woods are to be heated and glued.</a:t>
            </a:r>
          </a:p>
          <a:p>
            <a:r>
              <a:rPr lang="en-US" dirty="0" smtClean="0"/>
              <a:t>This method is also employed in the textile, rubber, chemical and food industries.</a:t>
            </a:r>
          </a:p>
          <a:p>
            <a:r>
              <a:rPr lang="en-US" dirty="0" smtClean="0"/>
              <a:t>Sterilization of food and medical supplies.</a:t>
            </a:r>
          </a:p>
          <a:p>
            <a:r>
              <a:rPr lang="en-US" dirty="0" smtClean="0"/>
              <a:t>Plastic sheets are joined together by the technique involving a combination of heat and pressure.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technique is very useful for manufacturing plastic products such as raincoats and waterproof products etc.</a:t>
            </a:r>
          </a:p>
          <a:p>
            <a:r>
              <a:rPr lang="en-US" dirty="0" smtClean="0"/>
              <a:t>This method is also used for manufacturing polyvinyl material products.</a:t>
            </a:r>
          </a:p>
          <a:p>
            <a:r>
              <a:rPr lang="en-US" dirty="0" smtClean="0"/>
              <a:t>Dielectric heating using RF circuits is a quicker method of heating as compared to others.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or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a job is being heated the air dielectric is replaced by the job which causes variation in resonant frequency of tuning circuit.</a:t>
            </a:r>
          </a:p>
          <a:p>
            <a:r>
              <a:rPr lang="en-US" dirty="0" smtClean="0"/>
              <a:t>The electrode </a:t>
            </a:r>
            <a:r>
              <a:rPr lang="en-US" dirty="0" smtClean="0"/>
              <a:t>s</a:t>
            </a:r>
            <a:r>
              <a:rPr lang="en-US" dirty="0" smtClean="0"/>
              <a:t>tructure is to be designed properly.</a:t>
            </a:r>
          </a:p>
          <a:p>
            <a:r>
              <a:rPr lang="en-US" dirty="0" smtClean="0"/>
              <a:t>For efficient heating proper field is to be established within the job being heated.</a:t>
            </a:r>
          </a:p>
          <a:p>
            <a:r>
              <a:rPr lang="en-US" dirty="0" smtClean="0"/>
              <a:t>Voltage gradient is another problem. Because of non uniform voltage gradient non uniform heating takes place.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or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air gaps will exist between electrodes and job for a number of reasons such as</a:t>
            </a:r>
          </a:p>
          <a:p>
            <a:pPr lvl="1"/>
            <a:r>
              <a:rPr lang="en-US" dirty="0" smtClean="0"/>
              <a:t>Irregular shape of the job.</a:t>
            </a:r>
          </a:p>
          <a:p>
            <a:pPr lvl="1"/>
            <a:r>
              <a:rPr lang="en-US" dirty="0" smtClean="0"/>
              <a:t>Keeping provision for movement of job between electrodes.</a:t>
            </a:r>
          </a:p>
          <a:p>
            <a:pPr lvl="1"/>
            <a:r>
              <a:rPr lang="en-US" dirty="0" smtClean="0"/>
              <a:t>Non uniform heating required for different parts of the job, etc.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Dielectric 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an insulating material is subjected to an alternating electric field, the atoms get stressed and because of the inter-atomic friction, heat is produced.</a:t>
            </a:r>
          </a:p>
          <a:p>
            <a:r>
              <a:rPr lang="en-US" dirty="0" smtClean="0"/>
              <a:t>This heating process is known as dielectric heating.</a:t>
            </a:r>
          </a:p>
          <a:p>
            <a:r>
              <a:rPr lang="en-US" dirty="0" smtClean="0"/>
              <a:t>This inter-atomic friction caused by repeated deformation and rotation of the atomic structure (polarization).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 between Induction Heating and Dielectric 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Induction heating is caused by eddy currents in imperfect dielectrics.</a:t>
            </a:r>
          </a:p>
          <a:p>
            <a:r>
              <a:rPr lang="en-US" dirty="0" smtClean="0"/>
              <a:t>Dielectric heating depends on the electrostatic effect.</a:t>
            </a:r>
          </a:p>
          <a:p>
            <a:r>
              <a:rPr lang="en-US" dirty="0" smtClean="0"/>
              <a:t>The operating frequencies are of the order of 200 to 500 kHz in induction heating.</a:t>
            </a:r>
          </a:p>
          <a:p>
            <a:r>
              <a:rPr lang="en-US" dirty="0" smtClean="0"/>
              <a:t>The operating frequencies range from 1 to 50 MHz in dielectric heating.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 between Induction Heating and Dielectric 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Induction heating is termed surface heating.</a:t>
            </a:r>
          </a:p>
          <a:p>
            <a:r>
              <a:rPr lang="en-US" dirty="0" smtClean="0"/>
              <a:t>Dielectric heating is termed volume heating.</a:t>
            </a:r>
          </a:p>
          <a:p>
            <a:r>
              <a:rPr lang="en-US" dirty="0" smtClean="0"/>
              <a:t>The cost of equipment required in induction heating is low.</a:t>
            </a:r>
          </a:p>
          <a:p>
            <a:r>
              <a:rPr lang="en-US" dirty="0" smtClean="0"/>
              <a:t>The cost of equipment required in dielectric heating is comparatively high.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Electronic Theory of Dielectric 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an atom is not under any electric field, the centers of the positive and negative charges coincide as shown in following figure, and atom acts as a neutral particle.</a:t>
            </a:r>
          </a:p>
          <a:p>
            <a:r>
              <a:rPr lang="en-US" dirty="0" smtClean="0"/>
              <a:t>When the atom is subjected to an electric field, the charge distribution is disturbed.</a:t>
            </a:r>
          </a:p>
          <a:p>
            <a:r>
              <a:rPr lang="en-US" dirty="0" smtClean="0"/>
              <a:t>The atom in this state is said to be polarized.</a:t>
            </a:r>
          </a:p>
          <a:p>
            <a:r>
              <a:rPr lang="en-US" dirty="0" smtClean="0"/>
              <a:t>As the electric field is increased, the degree of polarization keeps increasing.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Electronic Theory of Dielectric Heating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30000"/>
          </a:blip>
          <a:srcRect/>
          <a:stretch>
            <a:fillRect/>
          </a:stretch>
        </p:blipFill>
        <p:spPr bwMode="auto">
          <a:xfrm rot="5400000">
            <a:off x="2057400" y="-114300"/>
            <a:ext cx="5334000" cy="807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Electronic Theory of Dielectric 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seen that the loss increases with the increase in frequency and strength of the electric field.</a:t>
            </a:r>
          </a:p>
          <a:p>
            <a:r>
              <a:rPr lang="en-US" dirty="0" smtClean="0"/>
              <a:t>If the electric field is very strong, it may result in a rupture of the dielectric medium.</a:t>
            </a:r>
          </a:p>
          <a:p>
            <a:r>
              <a:rPr lang="en-US" dirty="0" smtClean="0"/>
              <a:t>Hence in dielectric heating, it is desirable not to apply high voltages but to use high frequencies.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 of Operation of Dielectric 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process, the job (material to be heated) is placed in between two electrodes and the electrodes are fed with a high frequency supply.</a:t>
            </a:r>
          </a:p>
          <a:p>
            <a:r>
              <a:rPr lang="en-US" dirty="0" smtClean="0"/>
              <a:t>The arrangement is shown in following figure.</a:t>
            </a:r>
          </a:p>
          <a:p>
            <a:r>
              <a:rPr lang="en-US" dirty="0" smtClean="0"/>
              <a:t>The two electrodes act as the two plates of the capacitor and the job acts as the dielectric material between two electrodes.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 of Operation of Dielectric Heating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1716505" y="1335505"/>
            <a:ext cx="532999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current flowing in the circuit is given by:</a:t>
            </a:r>
          </a:p>
          <a:p>
            <a:pPr>
              <a:buNone/>
            </a:pPr>
            <a:r>
              <a:rPr lang="en-US" dirty="0" smtClean="0"/>
              <a:t>                        </a:t>
            </a:r>
            <a:r>
              <a:rPr lang="en-US" i="1" dirty="0" err="1" smtClean="0"/>
              <a:t>I</a:t>
            </a:r>
            <a:r>
              <a:rPr lang="en-US" i="1" baseline="-25000" dirty="0" err="1" smtClean="0"/>
              <a:t>c</a:t>
            </a:r>
            <a:r>
              <a:rPr lang="en-US" i="1" baseline="-25000" dirty="0" smtClean="0"/>
              <a:t> </a:t>
            </a:r>
            <a:r>
              <a:rPr lang="en-US" i="1" dirty="0" smtClean="0"/>
              <a:t>= E/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c</a:t>
            </a:r>
            <a:endParaRPr lang="en-US" i="1" baseline="-25000" dirty="0" smtClean="0"/>
          </a:p>
          <a:p>
            <a:pPr>
              <a:buNone/>
            </a:pPr>
            <a:r>
              <a:rPr lang="en-US" i="1" dirty="0" smtClean="0"/>
              <a:t>Where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i="1" dirty="0" err="1" smtClean="0"/>
              <a:t>I</a:t>
            </a:r>
            <a:r>
              <a:rPr lang="en-US" i="1" baseline="-25000" dirty="0" err="1" smtClean="0"/>
              <a:t>c</a:t>
            </a:r>
            <a:r>
              <a:rPr lang="en-US" dirty="0" smtClean="0"/>
              <a:t>  is current flowing through capacitor</a:t>
            </a:r>
          </a:p>
          <a:p>
            <a:pPr>
              <a:buNone/>
            </a:pPr>
            <a:r>
              <a:rPr lang="en-US" i="1" dirty="0" smtClean="0"/>
              <a:t>       E</a:t>
            </a:r>
            <a:r>
              <a:rPr lang="en-US" dirty="0" smtClean="0"/>
              <a:t> is high-frequency supply voltage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c</a:t>
            </a:r>
            <a:r>
              <a:rPr lang="en-US" dirty="0" smtClean="0"/>
              <a:t> is capacitive reactance.</a:t>
            </a:r>
          </a:p>
          <a:p>
            <a:r>
              <a:rPr lang="en-US" dirty="0" smtClean="0"/>
              <a:t>The phenomenon of dielectric loss (heating) taking place in insulating materials is just analogous to the hysteresis loss in magnetic materials.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Sources of High Frequency Supply for Dielectric 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Dielectric heating operates on the principle of converting high frequency electric energy into heat energy.</a:t>
            </a:r>
          </a:p>
          <a:p>
            <a:r>
              <a:rPr lang="en-US" dirty="0" smtClean="0"/>
              <a:t>The basic arrangement of dielectric heater is shown in following figure.</a:t>
            </a:r>
          </a:p>
          <a:p>
            <a:r>
              <a:rPr lang="en-US" dirty="0" smtClean="0"/>
              <a:t>The ac supply voltage is stepped up by means of a step-up transformer and further rectified by a bridge rectifier.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1013</Words>
  <Application>Microsoft Office PowerPoint</Application>
  <PresentationFormat>On-screen Show (4:3)</PresentationFormat>
  <Paragraphs>95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Dielectric Heating</vt:lpstr>
      <vt:lpstr>Dielectric Heating</vt:lpstr>
      <vt:lpstr>Electronic Theory of Dielectric Heating</vt:lpstr>
      <vt:lpstr>Electronic Theory of Dielectric Heating</vt:lpstr>
      <vt:lpstr>Electronic Theory of Dielectric Heating</vt:lpstr>
      <vt:lpstr>Principle of Operation of Dielectric Heating</vt:lpstr>
      <vt:lpstr>Principle of Operation of Dielectric Heating</vt:lpstr>
      <vt:lpstr>Slide 8</vt:lpstr>
      <vt:lpstr>Sources of High Frequency Supply for Dielectric Heating</vt:lpstr>
      <vt:lpstr>Sources of High Frequency Supply for Dielectric Heating</vt:lpstr>
      <vt:lpstr>Sources of High Frequency Supply for Dielectric Heating</vt:lpstr>
      <vt:lpstr>Dielectric Heating Equation</vt:lpstr>
      <vt:lpstr>Factors affecting Dielectric Heating</vt:lpstr>
      <vt:lpstr>Salient Features of Dielectric Heating</vt:lpstr>
      <vt:lpstr>Salient Features of Dielectric Heating</vt:lpstr>
      <vt:lpstr>Applications</vt:lpstr>
      <vt:lpstr>Applications</vt:lpstr>
      <vt:lpstr>Issues or Problems</vt:lpstr>
      <vt:lpstr>Issues or Problems</vt:lpstr>
      <vt:lpstr>Difference between Induction Heating and Dielectric Heating</vt:lpstr>
      <vt:lpstr>Difference between Induction Heating and Dielectric Heating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Dielectric Heating</dc:title>
  <dc:creator>M.Laiq-ur-Rahman</dc:creator>
  <cp:lastModifiedBy>M.Laiq-ur-Rahman</cp:lastModifiedBy>
  <cp:revision>47</cp:revision>
  <dcterms:created xsi:type="dcterms:W3CDTF">2006-08-16T00:00:00Z</dcterms:created>
  <dcterms:modified xsi:type="dcterms:W3CDTF">2013-02-20T20:06:00Z</dcterms:modified>
</cp:coreProperties>
</file>